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2010/12/30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橢圓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2010/12/30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橢圓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2010/12/30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2010/12/30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2010/12/30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橢圓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橢圓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2010/12/30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內容版面配置區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內容版面配置區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2010/12/30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內容版面配置區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6" name="內容版面配置區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橢圓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橢圓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2010/12/30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2010/12/30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內容版面配置區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橢圓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橢圓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2010/12/30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直線接點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橢圓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2010/12/30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2010/12/30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橢圓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yZQzkl55o8w&amp;feature=related" TargetMode="External"/><Relationship Id="rId2" Type="http://schemas.openxmlformats.org/officeDocument/2006/relationships/hyperlink" Target="http://www.youtube.com/watch?v=VoA7_7oV_N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12/30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Listening practice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2"/>
              </a:rPr>
              <a:t>http://www.youtube.com/watch?v=VoA7_7oV_NA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    Business setting-1</a:t>
            </a:r>
          </a:p>
          <a:p>
            <a:r>
              <a:rPr lang="en-US" altLang="zh-TW" dirty="0" smtClean="0">
                <a:hlinkClick r:id="rId3"/>
              </a:rPr>
              <a:t>http://www.youtube.com/watch?v=yZQzkl55o8w&amp;feature=related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   Business setting-2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12 </a:t>
            </a:r>
            <a:r>
              <a:rPr lang="en-US" altLang="zh-TW" dirty="0" smtClean="0"/>
              <a:t>30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Scratch the surface</a:t>
            </a:r>
          </a:p>
          <a:p>
            <a:pPr>
              <a:buNone/>
            </a:pPr>
            <a:r>
              <a:rPr lang="en-US" altLang="zh-TW" dirty="0" smtClean="0">
                <a:sym typeface="Wingdings" pitchFamily="2" charset="2"/>
              </a:rPr>
              <a:t> The investigation of the governor’s staff revealed some suspicious dealing. It’s thought that the investigators have just scratched the surface.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12 </a:t>
            </a:r>
            <a:r>
              <a:rPr lang="en-US" altLang="zh-TW" dirty="0" smtClean="0"/>
              <a:t>30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Send someone to the showers</a:t>
            </a:r>
          </a:p>
          <a:p>
            <a:pPr>
              <a:buNone/>
            </a:pPr>
            <a:r>
              <a:rPr lang="en-US" altLang="zh-TW" dirty="0" smtClean="0">
                <a:sym typeface="Wingdings" pitchFamily="2" charset="2"/>
              </a:rPr>
              <a:t> John played so badly that the coach sent him to the showers after the third quarter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12 </a:t>
            </a:r>
            <a:r>
              <a:rPr lang="en-US" altLang="zh-TW" dirty="0" smtClean="0"/>
              <a:t>30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A slap in the face</a:t>
            </a:r>
          </a:p>
          <a:p>
            <a:pPr>
              <a:buNone/>
            </a:pPr>
            <a:r>
              <a:rPr lang="en-US" altLang="zh-TW" dirty="0" smtClean="0">
                <a:sym typeface="Wingdings" pitchFamily="2" charset="2"/>
              </a:rPr>
              <a:t>Losing the election was a slap in the face for the club president.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12 </a:t>
            </a:r>
            <a:r>
              <a:rPr lang="en-US" altLang="zh-TW" dirty="0" smtClean="0"/>
              <a:t>30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Slip of tongue</a:t>
            </a:r>
          </a:p>
          <a:p>
            <a:pPr>
              <a:buNone/>
            </a:pPr>
            <a:r>
              <a:rPr lang="en-US" altLang="zh-TW" dirty="0" smtClean="0">
                <a:sym typeface="Wingdings" pitchFamily="2" charset="2"/>
              </a:rPr>
              <a:t> I didn’t mean to tell her that. I was a slip of tongue.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12 </a:t>
            </a:r>
            <a:r>
              <a:rPr lang="en-US" altLang="zh-TW" dirty="0" smtClean="0"/>
              <a:t>30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Steal someone’s thunder</a:t>
            </a:r>
          </a:p>
          <a:p>
            <a:pPr>
              <a:buNone/>
            </a:pPr>
            <a:r>
              <a:rPr lang="en-US" altLang="zh-TW" dirty="0" smtClean="0">
                <a:sym typeface="Wingdings" pitchFamily="2" charset="2"/>
              </a:rPr>
              <a:t>What do you mean by stealing my thunder? I am in charge here.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12 </a:t>
            </a:r>
            <a:r>
              <a:rPr lang="en-US" altLang="zh-TW" dirty="0" smtClean="0"/>
              <a:t>30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Strike while the iron is hot</a:t>
            </a:r>
          </a:p>
          <a:p>
            <a:pPr>
              <a:buNone/>
            </a:pPr>
            <a:r>
              <a:rPr lang="en-US" altLang="zh-TW" dirty="0" smtClean="0">
                <a:sym typeface="Wingdings" pitchFamily="2" charset="2"/>
              </a:rPr>
              <a:t> He was in a good mood, so I asked for a loan of $200. I thought I had better strike while the iron is hot.</a:t>
            </a: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12 </a:t>
            </a:r>
            <a:r>
              <a:rPr lang="en-US" altLang="zh-TW" dirty="0" smtClean="0"/>
              <a:t>30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Turn over a new leaf</a:t>
            </a:r>
          </a:p>
          <a:p>
            <a:pPr>
              <a:buNone/>
            </a:pPr>
            <a:r>
              <a:rPr lang="en-US" altLang="zh-TW" dirty="0" smtClean="0">
                <a:sym typeface="Wingdings" pitchFamily="2" charset="2"/>
              </a:rPr>
              <a:t> After a minor accident, Sally decided to turn over a new leaf and drive more carefully.</a:t>
            </a: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12 </a:t>
            </a:r>
            <a:r>
              <a:rPr lang="en-US" altLang="zh-TW" dirty="0" smtClean="0"/>
              <a:t>30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Walk a tight rope</a:t>
            </a:r>
          </a:p>
          <a:p>
            <a:pPr>
              <a:buNone/>
            </a:pPr>
            <a:r>
              <a:rPr lang="en-US" altLang="zh-TW" dirty="0" smtClean="0">
                <a:sym typeface="Wingdings" pitchFamily="2" charset="2"/>
              </a:rPr>
              <a:t> Our business is about to fail. We have been walking  a tightrope over the past three months.</a:t>
            </a: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市鎮">
  <a:themeElements>
    <a:clrScheme name="市鎮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市鎮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市鎮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221</TotalTime>
  <Words>221</Words>
  <Application>Microsoft Office PowerPoint</Application>
  <PresentationFormat>如螢幕大小 (4:3)</PresentationFormat>
  <Paragraphs>30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市鎮</vt:lpstr>
      <vt:lpstr>12/30</vt:lpstr>
      <vt:lpstr>12 30</vt:lpstr>
      <vt:lpstr>12 30</vt:lpstr>
      <vt:lpstr>12 30</vt:lpstr>
      <vt:lpstr>12 30</vt:lpstr>
      <vt:lpstr>12 30</vt:lpstr>
      <vt:lpstr>12 30</vt:lpstr>
      <vt:lpstr>12 30</vt:lpstr>
      <vt:lpstr>12 30</vt:lpstr>
      <vt:lpstr>Listening practice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12/28</dc:title>
  <dc:creator>康哲彰</dc:creator>
  <cp:lastModifiedBy>康哲彰</cp:lastModifiedBy>
  <cp:revision>19</cp:revision>
  <dcterms:created xsi:type="dcterms:W3CDTF">2010-12-28T00:47:50Z</dcterms:created>
  <dcterms:modified xsi:type="dcterms:W3CDTF">2010-12-30T02:17:08Z</dcterms:modified>
</cp:coreProperties>
</file>